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6" r:id="rId3"/>
    <p:sldId id="259" r:id="rId4"/>
    <p:sldId id="266" r:id="rId5"/>
    <p:sldId id="258" r:id="rId6"/>
    <p:sldId id="260" r:id="rId7"/>
    <p:sldId id="261" r:id="rId8"/>
    <p:sldId id="262" r:id="rId9"/>
    <p:sldId id="264" r:id="rId10"/>
    <p:sldId id="263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0427F-DA82-464E-B677-B6F531AD2312}" type="datetimeFigureOut">
              <a:rPr lang="en-US" smtClean="0"/>
              <a:pPr/>
              <a:t>12/6/11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4E6AA-AEFF-E240-9B77-B64A63D3A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creencast-o-matic.com/watch/cXlhbKUNz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dt210webquest.wikispaces.com/WebQuest+Resources" TargetMode="Externa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koln.ac.uk/services/treasure/" TargetMode="External"/><Relationship Id="rId3" Type="http://schemas.openxmlformats.org/officeDocument/2006/relationships/hyperlink" Target="http://kaishsbjjblog.blogspot.com/2010/07/how-i-would-beat-myself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DT 210 Word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0219"/>
            <a:ext cx="9144000" cy="57781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Parts of a WebQuest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>
                <a:latin typeface="Arial"/>
                <a:cs typeface="Arial"/>
              </a:rPr>
              <a:t>Screencast on the parts of a WebQuest:</a:t>
            </a:r>
          </a:p>
          <a:p>
            <a:pPr indent="0">
              <a:buNone/>
            </a:pPr>
            <a:r>
              <a:rPr lang="en-US" dirty="0" smtClean="0">
                <a:latin typeface="Arial"/>
                <a:cs typeface="Arial"/>
                <a:hlinkClick r:id="rId2"/>
              </a:rPr>
              <a:t>http://screencast-o-matic.com/watch/</a:t>
            </a:r>
            <a:r>
              <a:rPr lang="en-US" dirty="0" smtClean="0">
                <a:latin typeface="Arial"/>
                <a:cs typeface="Arial"/>
                <a:hlinkClick r:id="rId2"/>
              </a:rPr>
              <a:t>cXlhbKUNz</a:t>
            </a:r>
            <a:endParaRPr lang="en-US" dirty="0" smtClean="0">
              <a:latin typeface="Arial"/>
              <a:cs typeface="Arial"/>
            </a:endParaRPr>
          </a:p>
          <a:p>
            <a:pPr indent="0">
              <a:buNone/>
            </a:pPr>
            <a:endParaRPr lang="en-US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WebQuest Resource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Wiki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>
                <a:latin typeface="Arial"/>
                <a:cs typeface="Arial"/>
                <a:hlinkClick r:id="rId2"/>
              </a:rPr>
              <a:t>http://edt210webquest.wikispaces.com/WebQuest+</a:t>
            </a:r>
            <a:r>
              <a:rPr lang="en-US" dirty="0" smtClean="0">
                <a:latin typeface="Arial"/>
                <a:cs typeface="Arial"/>
                <a:hlinkClick r:id="rId2"/>
              </a:rPr>
              <a:t>Resources</a:t>
            </a:r>
            <a:endParaRPr lang="en-US" dirty="0" smtClean="0">
              <a:latin typeface="Arial"/>
              <a:cs typeface="Arial"/>
            </a:endParaRPr>
          </a:p>
          <a:p>
            <a:pPr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pPr indent="0">
              <a:buNone/>
            </a:pPr>
            <a:endParaRPr lang="en-US" dirty="0" smtClean="0">
              <a:latin typeface="Arial"/>
              <a:cs typeface="Arial"/>
            </a:endParaRPr>
          </a:p>
        </p:txBody>
      </p:sp>
      <p:pic>
        <p:nvPicPr>
          <p:cNvPr id="5" name="Picture 4" descr="Screen shot 2011-12-06 at 2.45.55 PM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667000"/>
            <a:ext cx="7010400" cy="40001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Image Credits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>
                <a:latin typeface="Arial"/>
                <a:cs typeface="Arial"/>
              </a:rPr>
              <a:t>Treasure Map - </a:t>
            </a:r>
            <a:r>
              <a:rPr lang="en-US" dirty="0" smtClean="0">
                <a:latin typeface="Arial"/>
                <a:cs typeface="Arial"/>
                <a:hlinkClick r:id="rId2"/>
              </a:rPr>
              <a:t>http://www.ukoln.ac.uk/services/treasure</a:t>
            </a:r>
            <a:r>
              <a:rPr lang="en-US" dirty="0" smtClean="0">
                <a:latin typeface="Arial"/>
                <a:cs typeface="Arial"/>
                <a:hlinkClick r:id="rId2"/>
              </a:rPr>
              <a:t>/</a:t>
            </a:r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pPr indent="0">
              <a:buNone/>
            </a:pPr>
            <a:r>
              <a:rPr lang="en-US" dirty="0" smtClean="0">
                <a:latin typeface="Arial"/>
                <a:cs typeface="Arial"/>
              </a:rPr>
              <a:t>Hook - </a:t>
            </a:r>
            <a:r>
              <a:rPr lang="en-US" dirty="0" smtClean="0">
                <a:latin typeface="Arial"/>
                <a:cs typeface="Arial"/>
                <a:hlinkClick r:id="rId3"/>
              </a:rPr>
              <a:t>http://kaishsbjjblog.blogspot.com/2010/07/how-i-would-beat-</a:t>
            </a:r>
            <a:r>
              <a:rPr lang="en-US" dirty="0" smtClean="0">
                <a:latin typeface="Arial"/>
                <a:cs typeface="Arial"/>
                <a:hlinkClick r:id="rId3"/>
              </a:rPr>
              <a:t>myself.html</a:t>
            </a:r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indent="0">
              <a:buNone/>
            </a:pPr>
            <a:endParaRPr lang="en-US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Web Research &amp; WebQuests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Advantages &amp; Disadvantages of Web Research</a:t>
            </a:r>
          </a:p>
          <a:p>
            <a:r>
              <a:rPr lang="en-US" dirty="0" smtClean="0">
                <a:latin typeface="Arial"/>
                <a:cs typeface="Arial"/>
              </a:rPr>
              <a:t>Search Engines</a:t>
            </a:r>
          </a:p>
          <a:p>
            <a:r>
              <a:rPr lang="en-US" dirty="0" smtClean="0">
                <a:latin typeface="Arial"/>
                <a:cs typeface="Arial"/>
              </a:rPr>
              <a:t>Trusted Sites</a:t>
            </a:r>
          </a:p>
          <a:p>
            <a:r>
              <a:rPr lang="en-US" dirty="0" smtClean="0">
                <a:latin typeface="Arial"/>
                <a:cs typeface="Arial"/>
              </a:rPr>
              <a:t>WebQuests Defined</a:t>
            </a:r>
          </a:p>
          <a:p>
            <a:r>
              <a:rPr lang="en-US" dirty="0" smtClean="0">
                <a:latin typeface="Arial"/>
                <a:cs typeface="Arial"/>
              </a:rPr>
              <a:t>Why WebQuests?</a:t>
            </a:r>
          </a:p>
          <a:p>
            <a:r>
              <a:rPr lang="en-US" dirty="0" smtClean="0">
                <a:latin typeface="Arial"/>
                <a:cs typeface="Arial"/>
              </a:rPr>
              <a:t>Quality WebQuests</a:t>
            </a:r>
          </a:p>
          <a:p>
            <a:r>
              <a:rPr lang="en-US" dirty="0" smtClean="0">
                <a:latin typeface="Arial"/>
                <a:cs typeface="Arial"/>
              </a:rPr>
              <a:t>Parts of WebQuests Screen </a:t>
            </a:r>
            <a:r>
              <a:rPr lang="en-US" dirty="0" smtClean="0">
                <a:latin typeface="Arial"/>
                <a:cs typeface="Arial"/>
              </a:rPr>
              <a:t>C</a:t>
            </a:r>
            <a:r>
              <a:rPr lang="en-US" dirty="0" smtClean="0">
                <a:latin typeface="Arial"/>
                <a:cs typeface="Arial"/>
              </a:rPr>
              <a:t>ast</a:t>
            </a:r>
          </a:p>
          <a:p>
            <a:r>
              <a:rPr lang="en-US" dirty="0" smtClean="0">
                <a:latin typeface="Arial"/>
                <a:cs typeface="Arial"/>
              </a:rPr>
              <a:t>WebQuest Resource </a:t>
            </a:r>
            <a:r>
              <a:rPr lang="en-US" dirty="0" err="1" smtClean="0">
                <a:latin typeface="Arial"/>
                <a:cs typeface="Arial"/>
              </a:rPr>
              <a:t>Wiki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Agenda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latin typeface="Arial"/>
                <a:cs typeface="Arial"/>
              </a:rPr>
              <a:t>Advantages</a:t>
            </a:r>
          </a:p>
          <a:p>
            <a:r>
              <a:rPr lang="en-US" dirty="0" smtClean="0">
                <a:latin typeface="Arial"/>
                <a:cs typeface="Arial"/>
              </a:rPr>
              <a:t>Easy to access masses of data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latin typeface="Arial"/>
                <a:cs typeface="Arial"/>
              </a:rPr>
              <a:t>Disadvantages</a:t>
            </a:r>
          </a:p>
          <a:p>
            <a:r>
              <a:rPr lang="en-US" dirty="0" smtClean="0">
                <a:latin typeface="Arial"/>
                <a:cs typeface="Arial"/>
              </a:rPr>
              <a:t>Need to trust your source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Web Research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Search Engines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Google.com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Bing.com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Yahoo.com</a:t>
            </a:r>
            <a:endParaRPr lang="en-US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Trusted Sites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Type </a:t>
            </a:r>
            <a:r>
              <a:rPr lang="en-US" dirty="0" smtClean="0">
                <a:latin typeface="Arial"/>
                <a:cs typeface="Arial"/>
              </a:rPr>
              <a:t>of site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.com and .net – selling something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.org and .</a:t>
            </a:r>
            <a:r>
              <a:rPr lang="en-US" dirty="0" err="1" smtClean="0">
                <a:latin typeface="Arial"/>
                <a:cs typeface="Arial"/>
              </a:rPr>
              <a:t>gov</a:t>
            </a:r>
            <a:r>
              <a:rPr lang="en-US" dirty="0" smtClean="0">
                <a:latin typeface="Arial"/>
                <a:cs typeface="Arial"/>
              </a:rPr>
              <a:t> – not as easy to get, more trustworthy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Keep a list of sites you trust</a:t>
            </a:r>
          </a:p>
          <a:p>
            <a:r>
              <a:rPr lang="en-US" dirty="0" smtClean="0">
                <a:latin typeface="Arial"/>
                <a:cs typeface="Arial"/>
              </a:rPr>
              <a:t>Who is the author?</a:t>
            </a:r>
          </a:p>
          <a:p>
            <a:r>
              <a:rPr lang="en-US" dirty="0" smtClean="0">
                <a:latin typeface="Arial"/>
                <a:cs typeface="Arial"/>
              </a:rPr>
              <a:t>Why was the site created?</a:t>
            </a:r>
          </a:p>
          <a:p>
            <a:r>
              <a:rPr lang="en-US" dirty="0" smtClean="0">
                <a:latin typeface="Arial"/>
                <a:cs typeface="Arial"/>
              </a:rPr>
              <a:t>When was the information updated?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WebQuests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0">
              <a:buNone/>
            </a:pPr>
            <a:r>
              <a:rPr lang="en-US" dirty="0" smtClean="0">
                <a:latin typeface="Arial"/>
                <a:cs typeface="Arial"/>
              </a:rPr>
              <a:t>Treasure Hunt on the Internet!</a:t>
            </a: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pPr indent="0">
              <a:buNone/>
            </a:pPr>
            <a:r>
              <a:rPr lang="en-US" dirty="0" smtClean="0">
                <a:latin typeface="Arial"/>
                <a:cs typeface="Arial"/>
              </a:rPr>
              <a:t>Great resource for teaching content areas in a multidisciplinary approach while simultaneously teaching digital literacy skills.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5" name="Picture 4" descr="treasure-Isla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2286000"/>
            <a:ext cx="2781300" cy="2132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Why WebQuests?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/>
            <a:r>
              <a:rPr lang="en-US" dirty="0" smtClean="0">
                <a:latin typeface="Arial"/>
                <a:cs typeface="Arial"/>
              </a:rPr>
              <a:t>Students discover for themselves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Students can work at their own pace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Within the limits defined by the teacher, students can go more in-</a:t>
            </a:r>
            <a:r>
              <a:rPr lang="en-US" dirty="0" smtClean="0">
                <a:latin typeface="Arial"/>
                <a:cs typeface="Arial"/>
              </a:rPr>
              <a:t>depth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Ideal for learners of different abilities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Teaches the value of research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Teaches computer literacy skills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28Z-DaiichiTrailerHoo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290268">
            <a:off x="4378587" y="2999804"/>
            <a:ext cx="4960526" cy="21157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Quality WebQuests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/>
            <a:r>
              <a:rPr lang="en-US" dirty="0" smtClean="0">
                <a:latin typeface="Arial"/>
                <a:cs typeface="Arial"/>
              </a:rPr>
              <a:t>Has a hook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Age appropriate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Easy to use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Relates to the class</a:t>
            </a:r>
          </a:p>
          <a:p>
            <a:pPr indent="0"/>
            <a:r>
              <a:rPr lang="en-US" dirty="0" smtClean="0">
                <a:latin typeface="Arial"/>
                <a:cs typeface="Arial"/>
              </a:rPr>
              <a:t>Has built in evaluation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260</Words>
  <Application>Microsoft Macintosh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Web Research &amp; WebQuests</vt:lpstr>
      <vt:lpstr>Agenda</vt:lpstr>
      <vt:lpstr>Web Research</vt:lpstr>
      <vt:lpstr>Search Engines</vt:lpstr>
      <vt:lpstr>Trusted Sites</vt:lpstr>
      <vt:lpstr>WebQuests</vt:lpstr>
      <vt:lpstr>Why WebQuests?</vt:lpstr>
      <vt:lpstr>Quality WebQuests</vt:lpstr>
      <vt:lpstr>Parts of a WebQuest</vt:lpstr>
      <vt:lpstr>WebQuest Resource Wiki</vt:lpstr>
      <vt:lpstr>Image Credits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student</cp:lastModifiedBy>
  <cp:revision>12</cp:revision>
  <dcterms:created xsi:type="dcterms:W3CDTF">2011-12-06T18:13:09Z</dcterms:created>
  <dcterms:modified xsi:type="dcterms:W3CDTF">2011-12-06T19:48:59Z</dcterms:modified>
</cp:coreProperties>
</file>